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3" r:id="rId3"/>
    <p:sldId id="265" r:id="rId4"/>
    <p:sldId id="272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1B3281"/>
    <a:srgbClr val="273478"/>
    <a:srgbClr val="64BDE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/>
    <p:restoredTop sz="96405" autoAdjust="0"/>
  </p:normalViewPr>
  <p:slideViewPr>
    <p:cSldViewPr snapToGrid="0">
      <p:cViewPr varScale="1">
        <p:scale>
          <a:sx n="108" d="100"/>
          <a:sy n="108" d="100"/>
        </p:scale>
        <p:origin x="12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kpro.ru/deyatelnostakademii/marafonfunktsionalnoygramotnost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apkpro.ru/course/view.php?id=66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BF3F395-8FC9-46E3-9EAF-02E9C5E4A08A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548640" y="2729476"/>
            <a:ext cx="7838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Марафон </a:t>
            </a:r>
          </a:p>
          <a:p>
            <a:pPr defTabSz="844083">
              <a:lnSpc>
                <a:spcPct val="800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функциональной грамотности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5635151"/>
            <a:ext cx="976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Расташанская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Татьяна Владимировна, </a:t>
            </a:r>
          </a:p>
          <a:p>
            <a:pPr defTabSz="844083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ФГАОУ ДПО «Академия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России»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10" y="1511000"/>
            <a:ext cx="8850630" cy="4951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809" y="368158"/>
            <a:ext cx="100362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Марафон функциональной грамотности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63" y="1627995"/>
            <a:ext cx="1476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37" t="17667" r="3259"/>
          <a:stretch/>
        </p:blipFill>
        <p:spPr>
          <a:xfrm>
            <a:off x="549017" y="1230283"/>
            <a:ext cx="4302147" cy="5461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34545" y="5674685"/>
            <a:ext cx="4663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73A3C"/>
                </a:solidFill>
                <a:latin typeface="-apple-system"/>
                <a:hlinkClick r:id="rId3"/>
              </a:rPr>
              <a:t>Самодиагностика управленческих команд школ РФ по основным направлениям функциональной грамотности</a:t>
            </a:r>
            <a:endParaRPr lang="ru-RU" b="0" i="0" dirty="0">
              <a:solidFill>
                <a:srgbClr val="373A3C"/>
              </a:solidFill>
              <a:effectLst/>
              <a:latin typeface="-apple-syste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" r="1258" b="778"/>
          <a:stretch/>
        </p:blipFill>
        <p:spPr>
          <a:xfrm>
            <a:off x="5976850" y="5851491"/>
            <a:ext cx="257695" cy="68621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декабря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07" y="1463838"/>
            <a:ext cx="2060157" cy="224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b="13501"/>
          <a:stretch/>
        </p:blipFill>
        <p:spPr>
          <a:xfrm>
            <a:off x="5279018" y="1369309"/>
            <a:ext cx="1856591" cy="2130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357" y="3410549"/>
            <a:ext cx="2244436" cy="2330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77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30028" y="59887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грамотность: самодиагностика управленческих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627" y="1396680"/>
            <a:ext cx="54822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диагностик: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компетенции и креативное мышление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 грамотность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93601" y="2064677"/>
            <a:ext cx="198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endParaRPr lang="ru-RU" sz="20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27" y="3879133"/>
            <a:ext cx="49502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тестовых заданий: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Множественный выбор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Единичный выбор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соответствия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147829" y="4474533"/>
            <a:ext cx="1828800" cy="935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93601" y="4434363"/>
            <a:ext cx="198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Уровневый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endParaRPr lang="ru-RU" sz="20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2A82ACB-ACC1-4B4B-ADB6-2B8527C202A2}"/>
              </a:ext>
            </a:extLst>
          </p:cNvPr>
          <p:cNvSpPr/>
          <p:nvPr/>
        </p:nvSpPr>
        <p:spPr>
          <a:xfrm>
            <a:off x="6741623" y="5829261"/>
            <a:ext cx="4545676" cy="83596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задания, 2 попытки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диагностики не ограничено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147829" y="2104847"/>
            <a:ext cx="1828800" cy="935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5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декабря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8" y="1165602"/>
            <a:ext cx="4882215" cy="5565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10" y="1482924"/>
            <a:ext cx="2323559" cy="2323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546" y="3948545"/>
            <a:ext cx="2467951" cy="2344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95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декабря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361" b="14036"/>
          <a:stretch/>
        </p:blipFill>
        <p:spPr>
          <a:xfrm>
            <a:off x="588218" y="1341644"/>
            <a:ext cx="4882347" cy="5197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21" y="3880102"/>
            <a:ext cx="2412455" cy="2659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5103" r="21157" b="10431"/>
          <a:stretch/>
        </p:blipFill>
        <p:spPr>
          <a:xfrm>
            <a:off x="8247016" y="1256026"/>
            <a:ext cx="2573866" cy="2468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69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12018" y="185349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10 декабря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74" y="919470"/>
            <a:ext cx="2552127" cy="2006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8" y="1436185"/>
            <a:ext cx="4600309" cy="5135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443" y="3084020"/>
            <a:ext cx="4443154" cy="34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7086</TotalTime>
  <Words>82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Дадаш Елена Александровна</cp:lastModifiedBy>
  <cp:revision>175</cp:revision>
  <cp:lastPrinted>2021-02-06T07:44:30Z</cp:lastPrinted>
  <dcterms:created xsi:type="dcterms:W3CDTF">2020-06-08T21:27:38Z</dcterms:created>
  <dcterms:modified xsi:type="dcterms:W3CDTF">2021-12-02T12:24:09Z</dcterms:modified>
</cp:coreProperties>
</file>